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5" r:id="rId10"/>
    <p:sldId id="264" r:id="rId11"/>
    <p:sldId id="266" r:id="rId12"/>
    <p:sldId id="271" r:id="rId13"/>
    <p:sldId id="270" r:id="rId14"/>
    <p:sldId id="275" r:id="rId15"/>
    <p:sldId id="267" r:id="rId16"/>
    <p:sldId id="272" r:id="rId17"/>
    <p:sldId id="269" r:id="rId18"/>
    <p:sldId id="268" r:id="rId19"/>
    <p:sldId id="274" r:id="rId20"/>
    <p:sldId id="273" r:id="rId2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4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B970-4D15-4894-A418-A6F36EFF0E02}" type="datetimeFigureOut">
              <a:rPr lang="hu-HU" smtClean="0"/>
              <a:t>2022. 09. 17.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E969-1ED2-442D-8729-A2E97E05FB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1118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B970-4D15-4894-A418-A6F36EFF0E02}" type="datetimeFigureOut">
              <a:rPr lang="hu-HU" smtClean="0"/>
              <a:t>2022. 09. 17.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E969-1ED2-442D-8729-A2E97E05FB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610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B970-4D15-4894-A418-A6F36EFF0E02}" type="datetimeFigureOut">
              <a:rPr lang="hu-HU" smtClean="0"/>
              <a:t>2022. 09. 17.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E969-1ED2-442D-8729-A2E97E05FB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1183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B970-4D15-4894-A418-A6F36EFF0E02}" type="datetimeFigureOut">
              <a:rPr lang="hu-HU" smtClean="0"/>
              <a:t>2022. 09. 17.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E969-1ED2-442D-8729-A2E97E05FB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3792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B970-4D15-4894-A418-A6F36EFF0E02}" type="datetimeFigureOut">
              <a:rPr lang="hu-HU" smtClean="0"/>
              <a:t>2022. 09. 17.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E969-1ED2-442D-8729-A2E97E05FB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6257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B970-4D15-4894-A418-A6F36EFF0E02}" type="datetimeFigureOut">
              <a:rPr lang="hu-HU" smtClean="0"/>
              <a:t>2022. 09. 17.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E969-1ED2-442D-8729-A2E97E05FB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8320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B970-4D15-4894-A418-A6F36EFF0E02}" type="datetimeFigureOut">
              <a:rPr lang="hu-HU" smtClean="0"/>
              <a:t>2022. 09. 17.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E969-1ED2-442D-8729-A2E97E05FB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0493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B970-4D15-4894-A418-A6F36EFF0E02}" type="datetimeFigureOut">
              <a:rPr lang="hu-HU" smtClean="0"/>
              <a:t>2022. 09. 17.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E969-1ED2-442D-8729-A2E97E05FB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1879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B970-4D15-4894-A418-A6F36EFF0E02}" type="datetimeFigureOut">
              <a:rPr lang="hu-HU" smtClean="0"/>
              <a:t>2022. 09. 17.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E969-1ED2-442D-8729-A2E97E05FB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3651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B970-4D15-4894-A418-A6F36EFF0E02}" type="datetimeFigureOut">
              <a:rPr lang="hu-HU" smtClean="0"/>
              <a:t>2022. 09. 17.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E969-1ED2-442D-8729-A2E97E05FB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6386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B970-4D15-4894-A418-A6F36EFF0E02}" type="datetimeFigureOut">
              <a:rPr lang="hu-HU" smtClean="0"/>
              <a:t>2022. 09. 17.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E969-1ED2-442D-8729-A2E97E05FB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4514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DB970-4D15-4894-A418-A6F36EFF0E02}" type="datetimeFigureOut">
              <a:rPr lang="hu-HU" smtClean="0"/>
              <a:t>2022. 09. 17.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0E969-1ED2-442D-8729-A2E97E05FB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572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75322" y="2649876"/>
            <a:ext cx="9144000" cy="1170800"/>
          </a:xfrm>
        </p:spPr>
        <p:txBody>
          <a:bodyPr/>
          <a:lstStyle/>
          <a:p>
            <a:pPr algn="r"/>
            <a:r>
              <a:rPr lang="hu-HU" dirty="0" smtClean="0">
                <a:latin typeface="Arial Narrow" panose="020B0606020202030204" pitchFamily="34" charset="0"/>
              </a:rPr>
              <a:t>Vasárnapi Iskola Alapítvány</a:t>
            </a:r>
            <a:endParaRPr lang="hu-HU" dirty="0">
              <a:latin typeface="Arial Narrow" panose="020B060602020203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973629" y="4018969"/>
            <a:ext cx="6950149" cy="704148"/>
          </a:xfrm>
        </p:spPr>
        <p:txBody>
          <a:bodyPr>
            <a:normAutofit/>
          </a:bodyPr>
          <a:lstStyle/>
          <a:p>
            <a:pPr algn="r"/>
            <a:r>
              <a:rPr lang="hu-HU" sz="2800" dirty="0" smtClean="0"/>
              <a:t>szórványmentő munka SZILÁGYPÉREN</a:t>
            </a:r>
            <a:endParaRPr lang="hu-HU" sz="2800" dirty="0"/>
          </a:p>
        </p:txBody>
      </p:sp>
      <p:sp>
        <p:nvSpPr>
          <p:cNvPr id="5" name="Téglalap 4"/>
          <p:cNvSpPr/>
          <p:nvPr/>
        </p:nvSpPr>
        <p:spPr>
          <a:xfrm>
            <a:off x="9186530" y="499730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Alcím 2"/>
          <p:cNvSpPr txBox="1">
            <a:spLocks/>
          </p:cNvSpPr>
          <p:nvPr/>
        </p:nvSpPr>
        <p:spPr>
          <a:xfrm>
            <a:off x="3971641" y="5585640"/>
            <a:ext cx="6950149" cy="704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2800" dirty="0" smtClean="0"/>
              <a:t>Békéscsaba, 2022.09.16-18.</a:t>
            </a:r>
            <a:endParaRPr lang="hu-HU" sz="28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22" y="500106"/>
            <a:ext cx="10058400" cy="191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28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0"/>
          <a:stretch/>
        </p:blipFill>
        <p:spPr>
          <a:xfrm rot="5400000">
            <a:off x="228416" y="943400"/>
            <a:ext cx="5546202" cy="506596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11444" r="7174"/>
          <a:stretch/>
        </p:blipFill>
        <p:spPr>
          <a:xfrm rot="5400000">
            <a:off x="5480829" y="2134902"/>
            <a:ext cx="4403494" cy="3640478"/>
          </a:xfrm>
          <a:prstGeom prst="rect">
            <a:avLst/>
          </a:prstGeom>
        </p:spPr>
      </p:pic>
      <p:sp>
        <p:nvSpPr>
          <p:cNvPr id="7" name="Cím 1"/>
          <p:cNvSpPr txBox="1">
            <a:spLocks/>
          </p:cNvSpPr>
          <p:nvPr/>
        </p:nvSpPr>
        <p:spPr>
          <a:xfrm>
            <a:off x="5714658" y="463110"/>
            <a:ext cx="7771777" cy="11082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6000" dirty="0" smtClean="0">
                <a:latin typeface="Arial Narrow" panose="020B0606020202030204" pitchFamily="34" charset="0"/>
              </a:rPr>
              <a:t>ÚJRA MEHETTÜNK</a:t>
            </a:r>
            <a:endParaRPr lang="hu-HU" sz="6000" dirty="0">
              <a:latin typeface="Arial Narrow" panose="020B060602020203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9830651" y="1442927"/>
            <a:ext cx="2137572" cy="23767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smtClean="0">
                <a:latin typeface="Arial Narrow" panose="020B0606020202030204" pitchFamily="34" charset="0"/>
              </a:rPr>
              <a:t>ÚJABB SEGÍTŐK </a:t>
            </a:r>
          </a:p>
          <a:p>
            <a:r>
              <a:rPr lang="hu-HU" dirty="0" smtClean="0">
                <a:latin typeface="Arial Narrow" panose="020B0606020202030204" pitchFamily="34" charset="0"/>
              </a:rPr>
              <a:t>ALKALMAN-KÉNT</a:t>
            </a:r>
            <a:endParaRPr lang="hu-H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851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5113" y="162045"/>
            <a:ext cx="5845216" cy="1377387"/>
          </a:xfrm>
        </p:spPr>
        <p:txBody>
          <a:bodyPr>
            <a:noAutofit/>
          </a:bodyPr>
          <a:lstStyle/>
          <a:p>
            <a:r>
              <a:rPr lang="hu-HU" sz="8000" dirty="0" smtClean="0">
                <a:latin typeface="Arial Narrow" panose="020B0606020202030204" pitchFamily="34" charset="0"/>
              </a:rPr>
              <a:t>TÁBOR 2022.</a:t>
            </a:r>
            <a:endParaRPr lang="hu-HU" sz="8000" dirty="0">
              <a:latin typeface="Arial Narrow" panose="020B060602020203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166" y="405114"/>
            <a:ext cx="5085144" cy="381385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" t="37131" b="23882"/>
          <a:stretch/>
        </p:blipFill>
        <p:spPr>
          <a:xfrm>
            <a:off x="405113" y="3507129"/>
            <a:ext cx="9649245" cy="292260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486136" y="1745451"/>
            <a:ext cx="57641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NÉPTÁNC, KÉZMŰVESSÉG,</a:t>
            </a:r>
          </a:p>
          <a:p>
            <a:pPr algn="ctr"/>
            <a:r>
              <a:rPr lang="hu-HU" sz="4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JÁTÉK, JÁTÉK, JÁTÉK</a:t>
            </a:r>
          </a:p>
          <a:p>
            <a:endParaRPr lang="hu-HU" sz="4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Cím 1"/>
          <p:cNvSpPr txBox="1">
            <a:spLocks/>
          </p:cNvSpPr>
          <p:nvPr/>
        </p:nvSpPr>
        <p:spPr>
          <a:xfrm>
            <a:off x="10394066" y="4826643"/>
            <a:ext cx="4062713" cy="9954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4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június</a:t>
            </a:r>
            <a:endParaRPr lang="hu-HU" sz="44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862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5" y="552404"/>
            <a:ext cx="10718157" cy="501701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265990" y="5821670"/>
            <a:ext cx="63641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REGGELI CSENDES PERCEK</a:t>
            </a:r>
          </a:p>
          <a:p>
            <a:endParaRPr lang="hu-HU" sz="4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402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5593" r="10717" b="7768"/>
          <a:stretch/>
        </p:blipFill>
        <p:spPr>
          <a:xfrm rot="5400000">
            <a:off x="609625" y="837210"/>
            <a:ext cx="5806582" cy="5034986"/>
          </a:xfrm>
          <a:prstGeom prst="rect">
            <a:avLst/>
          </a:prstGeom>
        </p:spPr>
      </p:pic>
      <p:pic>
        <p:nvPicPr>
          <p:cNvPr id="4098" name="Picture 2" descr="https://lh3.googleusercontent.com/opJlN4Mo8zH39lxrz-ruY2xBO2dKkGbxddMrnEqPrG3cgqJGb0stwzh5c6lAeAXhuer4yAURpgOIVlh-LGAg-VvUeUiRQwingWYAQ61A5FP6kIXDkn-4vykGXyse9yc4ffM304yjXlcCj_VALJB8-dQ39ldO9_vFr5HsCcdjgP5D1VDqDQ_s3wvKnpn4EtDKSlLCbYufOJvvIUJ6UctBwT-XC9CTkwHs_TWOkPYDWKG1h70i5TLF6YWMpYWaw8m5nuxsR4joNGDp_lnzr_-fphaAfHXKNFKJNdJI6lMXJk-nzyilYSACEmW2QQEHUl2Eis0TFydTshb7fFa2sqNAid4-iENWQxYxWm8YhkCUViSq_mh9p_TzN5_vUFT5A7rBELJ-HSRQ7M9cm2G_FNMkgHBIrLgZEajR5RSDG7rbldw_7I9XNoq2kqOMMfq34I3r22zU1q2AAxZ9ksa5jYIQqKTeATb2lYIBwHmhlvlgI0E94HTxBUoppTYkNv8_dRpaihpmE8zMKVDaTijPOmAHXd73uQv1eM0Pb-yWvYBm5IofbKakiiKgISwVRP9gABsaYf2NPMUDzUNBO3ypDkfg_rZN7_cju26BCeEZ2k_YAUOB9CEmqqQCxnTk01QqQHcmOclz-_dd0EzfvDwkcsUHcSSOowJZ6xTob3_MRo_fxuMXHSxUjmsvM7U3Xqh1QKzn-50wl7kHXwZw6Rr8uyq3WW3dhXA2uFwSixkQzuI5gUyOB6soQxmxxgGMz7yaFnA=w585-h780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764" y="451412"/>
            <a:ext cx="4352082" cy="580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838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4"/>
          <a:stretch/>
        </p:blipFill>
        <p:spPr>
          <a:xfrm>
            <a:off x="2240190" y="764415"/>
            <a:ext cx="5922033" cy="576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10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65137" y="477282"/>
            <a:ext cx="3932237" cy="1119851"/>
          </a:xfrm>
        </p:spPr>
        <p:txBody>
          <a:bodyPr/>
          <a:lstStyle/>
          <a:p>
            <a:r>
              <a:rPr lang="hu-HU" sz="6600" dirty="0" smtClean="0">
                <a:latin typeface="Arial Narrow" panose="020B0606020202030204" pitchFamily="34" charset="0"/>
              </a:rPr>
              <a:t>KIÁLLÍTÁS</a:t>
            </a:r>
            <a:endParaRPr lang="hu-HU" dirty="0">
              <a:latin typeface="Arial Narrow" panose="020B060602020203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t="8519" b="4167"/>
          <a:stretch/>
        </p:blipFill>
        <p:spPr>
          <a:xfrm rot="5400000">
            <a:off x="7295326" y="1392101"/>
            <a:ext cx="5179668" cy="377410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95" y="2074416"/>
            <a:ext cx="5860648" cy="439548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8" t="33418" r="18059" b="8354"/>
          <a:stretch/>
        </p:blipFill>
        <p:spPr>
          <a:xfrm>
            <a:off x="5382226" y="352067"/>
            <a:ext cx="3183039" cy="249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10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17"/>
          <a:stretch/>
        </p:blipFill>
        <p:spPr>
          <a:xfrm>
            <a:off x="598026" y="613457"/>
            <a:ext cx="9144000" cy="475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27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1465" y="628608"/>
            <a:ext cx="5942484" cy="1069975"/>
          </a:xfrm>
        </p:spPr>
        <p:txBody>
          <a:bodyPr>
            <a:noAutofit/>
          </a:bodyPr>
          <a:lstStyle/>
          <a:p>
            <a:r>
              <a:rPr lang="hu-HU" sz="6000" dirty="0" smtClean="0">
                <a:latin typeface="Arial Narrow" panose="020B0606020202030204" pitchFamily="34" charset="0"/>
              </a:rPr>
              <a:t>GYEREKLAGZI </a:t>
            </a:r>
            <a:r>
              <a:rPr lang="hu-HU" sz="60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</a:t>
            </a:r>
            <a:endParaRPr lang="hu-HU" sz="6000" dirty="0">
              <a:latin typeface="Arial Narrow" panose="020B060602020203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122" y="628608"/>
            <a:ext cx="5100575" cy="382543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8" t="36648" r="31308" b="24196"/>
          <a:stretch/>
        </p:blipFill>
        <p:spPr>
          <a:xfrm rot="5400000">
            <a:off x="-195653" y="2737413"/>
            <a:ext cx="3368231" cy="201399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t="22785" b="10887"/>
          <a:stretch/>
        </p:blipFill>
        <p:spPr>
          <a:xfrm>
            <a:off x="2939969" y="3530280"/>
            <a:ext cx="5545026" cy="2891458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3277649" y="2013107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SPONTÁN JÁTÉK</a:t>
            </a:r>
            <a:endParaRPr lang="hu-HU" sz="28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452707" y="2771693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KREATIVITÁS</a:t>
            </a:r>
            <a:endParaRPr lang="hu-HU" sz="28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81964" y="5951746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TÁMOGATÁS</a:t>
            </a:r>
            <a:endParaRPr lang="hu-HU" sz="28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37468" y="4106438"/>
            <a:ext cx="2896222" cy="217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96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6801" y="5376440"/>
            <a:ext cx="2447422" cy="1093808"/>
          </a:xfrm>
        </p:spPr>
        <p:txBody>
          <a:bodyPr>
            <a:noAutofit/>
          </a:bodyPr>
          <a:lstStyle/>
          <a:p>
            <a:r>
              <a:rPr lang="hu-HU" sz="7200" dirty="0" smtClean="0">
                <a:latin typeface="Arial Narrow" panose="020B0606020202030204" pitchFamily="34" charset="0"/>
              </a:rPr>
              <a:t>GÁLA</a:t>
            </a:r>
            <a:endParaRPr lang="hu-HU" sz="7200" dirty="0">
              <a:latin typeface="Arial Narrow" panose="020B060602020203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99" r="6034" b="21519"/>
          <a:stretch/>
        </p:blipFill>
        <p:spPr>
          <a:xfrm>
            <a:off x="3156030" y="3460830"/>
            <a:ext cx="8592273" cy="300941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8" t="26498" r="10717" b="21688"/>
          <a:stretch/>
        </p:blipFill>
        <p:spPr>
          <a:xfrm>
            <a:off x="376801" y="512180"/>
            <a:ext cx="6215605" cy="3553428"/>
          </a:xfrm>
          <a:prstGeom prst="rect">
            <a:avLst/>
          </a:prstGeom>
        </p:spPr>
      </p:pic>
      <p:sp>
        <p:nvSpPr>
          <p:cNvPr id="7" name="Cím 1"/>
          <p:cNvSpPr txBox="1">
            <a:spLocks/>
          </p:cNvSpPr>
          <p:nvPr/>
        </p:nvSpPr>
        <p:spPr>
          <a:xfrm>
            <a:off x="7254091" y="1556795"/>
            <a:ext cx="4019650" cy="1093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dirty="0" smtClean="0">
                <a:latin typeface="Arial Narrow" panose="020B0606020202030204" pitchFamily="34" charset="0"/>
              </a:rPr>
              <a:t>„Legyen áldás az úton…”</a:t>
            </a:r>
            <a:endParaRPr lang="hu-HU" sz="4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371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5" b="9367"/>
          <a:stretch/>
        </p:blipFill>
        <p:spPr>
          <a:xfrm>
            <a:off x="1419828" y="763929"/>
            <a:ext cx="9144000" cy="484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96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u-HU" sz="11500" dirty="0" smtClean="0">
                <a:latin typeface="Arial Narrow" panose="020B0606020202030204" pitchFamily="34" charset="0"/>
              </a:rPr>
              <a:t>2017</a:t>
            </a:r>
            <a:endParaRPr lang="hu-HU" sz="11500" dirty="0">
              <a:latin typeface="Arial Narrow" panose="020B0606020202030204" pitchFamily="34" charset="0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279900"/>
          </a:xfrm>
        </p:spPr>
        <p:txBody>
          <a:bodyPr>
            <a:normAutofit lnSpcReduction="10000"/>
          </a:bodyPr>
          <a:lstStyle/>
          <a:p>
            <a:pPr algn="ctr"/>
            <a:r>
              <a:rPr lang="hu-HU" sz="4400" dirty="0" smtClean="0">
                <a:latin typeface="Arial Narrow" panose="020B0606020202030204" pitchFamily="34" charset="0"/>
              </a:rPr>
              <a:t>A KEZDETEK</a:t>
            </a:r>
          </a:p>
          <a:p>
            <a:pPr algn="ctr"/>
            <a:endParaRPr lang="hu-HU" sz="2400" dirty="0">
              <a:latin typeface="Arial Narrow" panose="020B0606020202030204" pitchFamily="34" charset="0"/>
            </a:endParaRPr>
          </a:p>
          <a:p>
            <a:pPr algn="ctr"/>
            <a:r>
              <a:rPr lang="hu-HU" sz="2400" i="1" dirty="0" smtClean="0">
                <a:latin typeface="Arial Narrow" panose="020B0606020202030204" pitchFamily="34" charset="0"/>
              </a:rPr>
              <a:t>5 település:</a:t>
            </a:r>
          </a:p>
          <a:p>
            <a:pPr algn="ctr"/>
            <a:endParaRPr lang="hu-HU" sz="2400" dirty="0">
              <a:latin typeface="Arial Narrow" panose="020B0606020202030204" pitchFamily="34" charset="0"/>
            </a:endParaRPr>
          </a:p>
          <a:p>
            <a:pPr algn="ctr"/>
            <a:r>
              <a:rPr lang="hu-HU" sz="2400" dirty="0" smtClean="0">
                <a:latin typeface="Arial Narrow" panose="020B0606020202030204" pitchFamily="34" charset="0"/>
              </a:rPr>
              <a:t>TASNÁDSZÁNTÓ</a:t>
            </a:r>
          </a:p>
          <a:p>
            <a:pPr algn="ctr"/>
            <a:r>
              <a:rPr lang="hu-HU" sz="2400" dirty="0" smtClean="0">
                <a:latin typeface="Arial Narrow" panose="020B0606020202030204" pitchFamily="34" charset="0"/>
              </a:rPr>
              <a:t>TASNÁDSZARVAD</a:t>
            </a:r>
          </a:p>
          <a:p>
            <a:pPr algn="ctr"/>
            <a:r>
              <a:rPr lang="hu-HU" sz="2400" dirty="0" smtClean="0">
                <a:latin typeface="Arial Narrow" panose="020B0606020202030204" pitchFamily="34" charset="0"/>
              </a:rPr>
              <a:t>ÉRKŐRÖS</a:t>
            </a:r>
          </a:p>
          <a:p>
            <a:pPr algn="ctr"/>
            <a:r>
              <a:rPr lang="hu-HU" sz="2400" dirty="0" smtClean="0">
                <a:latin typeface="Arial Narrow" panose="020B0606020202030204" pitchFamily="34" charset="0"/>
              </a:rPr>
              <a:t>PELEKESZI</a:t>
            </a:r>
          </a:p>
          <a:p>
            <a:pPr algn="ctr"/>
            <a:r>
              <a:rPr lang="hu-HU" sz="2400" dirty="0" smtClean="0">
                <a:latin typeface="Arial Narrow" panose="020B0606020202030204" pitchFamily="34" charset="0"/>
              </a:rPr>
              <a:t>SZILÁGYPÉR</a:t>
            </a:r>
          </a:p>
          <a:p>
            <a:pPr algn="ctr"/>
            <a:endParaRPr lang="hu-HU" sz="2400" dirty="0" smtClean="0">
              <a:latin typeface="Arial Narrow" panose="020B0606020202030204" pitchFamily="34" charset="0"/>
            </a:endParaRPr>
          </a:p>
        </p:txBody>
      </p:sp>
      <p:pic>
        <p:nvPicPr>
          <p:cNvPr id="11" name="Kép helye 10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" b="643"/>
          <a:stretch>
            <a:fillRect/>
          </a:stretch>
        </p:blipFill>
        <p:spPr>
          <a:xfrm>
            <a:off x="5353309" y="457200"/>
            <a:ext cx="6172200" cy="6092825"/>
          </a:xfrm>
        </p:spPr>
      </p:pic>
    </p:spTree>
    <p:extLst>
      <p:ext uri="{BB962C8B-B14F-4D97-AF65-F5344CB8AC3E}">
        <p14:creationId xmlns:p14="http://schemas.microsoft.com/office/powerpoint/2010/main" val="3218618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9" r="-169" b="27595"/>
          <a:stretch/>
        </p:blipFill>
        <p:spPr>
          <a:xfrm>
            <a:off x="736921" y="1388961"/>
            <a:ext cx="10835671" cy="419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98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5" t="21641" r="19595"/>
          <a:stretch/>
        </p:blipFill>
        <p:spPr>
          <a:xfrm>
            <a:off x="466244" y="525088"/>
            <a:ext cx="4134631" cy="2991539"/>
          </a:xfrm>
          <a:effectLst>
            <a:softEdge rad="127000"/>
          </a:effectLst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588520" y="916033"/>
            <a:ext cx="3932237" cy="558862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4400" dirty="0" smtClean="0">
                <a:latin typeface="Arial Narrow" panose="020B0606020202030204" pitchFamily="34" charset="0"/>
              </a:rPr>
              <a:t>„tematikus” alkalmak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4400" dirty="0" smtClean="0">
                <a:latin typeface="Arial Narrow" panose="020B0606020202030204" pitchFamily="34" charset="0"/>
              </a:rPr>
              <a:t>6 pedagógus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4400" dirty="0">
                <a:latin typeface="Arial Narrow" panose="020B0606020202030204" pitchFamily="34" charset="0"/>
              </a:rPr>
              <a:t>k</a:t>
            </a:r>
            <a:r>
              <a:rPr lang="hu-HU" sz="4400" dirty="0" smtClean="0">
                <a:latin typeface="Arial Narrow" panose="020B0606020202030204" pitchFamily="34" charset="0"/>
              </a:rPr>
              <a:t>özel 80 gyerek</a:t>
            </a:r>
            <a:endParaRPr lang="hu-HU" sz="44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4400" dirty="0">
                <a:latin typeface="Arial Narrow" panose="020B0606020202030204" pitchFamily="34" charset="0"/>
              </a:rPr>
              <a:t>v</a:t>
            </a:r>
            <a:r>
              <a:rPr lang="hu-HU" sz="4400" dirty="0" smtClean="0">
                <a:latin typeface="Arial Narrow" panose="020B0606020202030204" pitchFamily="34" charset="0"/>
              </a:rPr>
              <a:t>áltozó feltételek</a:t>
            </a:r>
            <a:endParaRPr lang="hu-HU" sz="44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4400" dirty="0">
                <a:latin typeface="Arial Narrow" panose="020B0606020202030204" pitchFamily="34" charset="0"/>
              </a:rPr>
              <a:t>n</a:t>
            </a:r>
            <a:r>
              <a:rPr lang="hu-HU" sz="4400" dirty="0" smtClean="0">
                <a:latin typeface="Arial Narrow" panose="020B0606020202030204" pitchFamily="34" charset="0"/>
              </a:rPr>
              <a:t>yári táborok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4400" dirty="0">
                <a:latin typeface="Arial Narrow" panose="020B0606020202030204" pitchFamily="34" charset="0"/>
              </a:rPr>
              <a:t>f</a:t>
            </a:r>
            <a:r>
              <a:rPr lang="hu-HU" sz="4400" dirty="0" smtClean="0">
                <a:latin typeface="Arial Narrow" panose="020B0606020202030204" pitchFamily="34" charset="0"/>
              </a:rPr>
              <a:t>eltöltődés mindenkinek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037" y="3789672"/>
            <a:ext cx="5406734" cy="2714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2387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5549" y="365125"/>
            <a:ext cx="1108089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u-HU" sz="6000" dirty="0" smtClean="0">
                <a:latin typeface="Arial Narrow" panose="020B0606020202030204" pitchFamily="34" charset="0"/>
              </a:rPr>
              <a:t>SZILÁGYPÉR – „LEGBIZTOSABB PONT”</a:t>
            </a:r>
            <a:endParaRPr lang="hu-HU" sz="6000" dirty="0">
              <a:latin typeface="Arial Narrow" panose="020B0606020202030204" pitchFamily="34" charset="0"/>
            </a:endParaRPr>
          </a:p>
        </p:txBody>
      </p:sp>
      <p:pic>
        <p:nvPicPr>
          <p:cNvPr id="5" name="Tartalom helye 4" descr="C:\Users\Osztályfőnök 5\Downloads\PicsArt_07-21-07.35.03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53" y="1690688"/>
            <a:ext cx="5299993" cy="4791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Tartalom helye 5" descr="C:\Users\Osztályfőnök 5\Downloads\PicsArt_07-21-07.42.45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505" y="1690688"/>
            <a:ext cx="5696942" cy="4791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1963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7" y="384156"/>
            <a:ext cx="10595025" cy="1047123"/>
          </a:xfrm>
        </p:spPr>
        <p:txBody>
          <a:bodyPr>
            <a:noAutofit/>
          </a:bodyPr>
          <a:lstStyle/>
          <a:p>
            <a:pPr algn="ctr"/>
            <a:r>
              <a:rPr lang="hu-HU" sz="4800" dirty="0" smtClean="0">
                <a:latin typeface="Arial Narrow" panose="020B0606020202030204" pitchFamily="34" charset="0"/>
              </a:rPr>
              <a:t>2 csoport – differenciált készségfejlesztés</a:t>
            </a:r>
            <a:endParaRPr lang="hu-HU" sz="4800" dirty="0">
              <a:latin typeface="Arial Narrow" panose="020B060602020203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21537" r="26500" b="9697"/>
          <a:stretch/>
        </p:blipFill>
        <p:spPr>
          <a:xfrm>
            <a:off x="636282" y="2018095"/>
            <a:ext cx="5501018" cy="280416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0" t="5281" r="10869" b="9573"/>
          <a:stretch/>
        </p:blipFill>
        <p:spPr>
          <a:xfrm>
            <a:off x="5996503" y="3703370"/>
            <a:ext cx="5692570" cy="2752825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6733064" y="2018095"/>
            <a:ext cx="43602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STABIL ÖSSZEKÖTŐ SZEMÉLY </a:t>
            </a:r>
            <a:r>
              <a:rPr lang="hu-HU" sz="28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– SZABÓ SÁNDOR REF.LELKÉSZ</a:t>
            </a:r>
            <a:endParaRPr lang="hu-HU" sz="28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636282" y="5162172"/>
            <a:ext cx="4931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STABIL HELYSZÍNEK </a:t>
            </a:r>
            <a:r>
              <a:rPr lang="hu-HU" sz="28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– MŰVELŐDÉSI HÁZ ÉS PARÓKIA</a:t>
            </a:r>
            <a:endParaRPr lang="hu-HU" sz="28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745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2660" y="-102043"/>
            <a:ext cx="6603165" cy="2127612"/>
          </a:xfrm>
        </p:spPr>
        <p:txBody>
          <a:bodyPr>
            <a:noAutofit/>
          </a:bodyPr>
          <a:lstStyle/>
          <a:p>
            <a:r>
              <a:rPr lang="hu-HU" sz="11500" dirty="0" smtClean="0">
                <a:latin typeface="Arial Narrow" panose="020B0606020202030204" pitchFamily="34" charset="0"/>
              </a:rPr>
              <a:t>2021-2022</a:t>
            </a:r>
            <a:endParaRPr lang="hu-HU" sz="11500" dirty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https://lh3.googleusercontent.com/wO83EZKe9Ol_oPsIISHwsnCGMT-hMaym3armgL6QLbcdu-3MNsD370yGjIf7voasqozbNJO8j1EKGhHniNtkffrcjYzB7I9Gxuh0WXAgYvyKVafsrR3wBsywW78JJpTJ8b3N0zAD4p3SLBmA4w_MahXkI2bhwWZb5TjMrNV9kYs4sKOQFMa1tEE6hceZvsrvowHuRP-cJ7Sh9NQpNeRGYnOA0Liec7IQs-WroKAtm_Za9XTpFG-Uez5nCTaiiQCqdsIhCXMyTBhGm4kV7LE4B7Mlv1gyGSlm1rqECqHwLjb2ItKojU_MfAAaLAERe3_M_3TNS_V4aRrTgZohpVfhzyXnGAMl2xyNlDDPBEvzq9pS_2pghrZT_d92rpg7Dl9u88cOJYuXTAjfH1FL1PJAW6H1iUxxNbtEoLUVGW4dBBMHwiHLDmYBGn84-su9-dbqEuopdP6A8UX36SaIlrVX23ktn0BIYAMoHlobP20J2kP9A0vUf7ockuDfEcu9p_YjB7PvXxxQPeE7D0j6PiG0181OFx19qtzA05oNnOhq_Sik2aX77cknab3E7sln14mbA8f4YOFWBLVAqochEi4Qgt8i2DpxgnUFF4Pj0K29tquFTH_6F3EWJMUWyvSvilzZsNzyLovxfZ0InSpkyGiW0YgN4AIFu9Fn282aN-el4hL-Ah_1eLuU5KfRieQilDsSTT0znzc9yYfIgkVNOMNGxwtu8FQthvUkTqRIQEI-4Rm2EYLoj9ZFMO83hv8m7qM=w1155-h866-no?authuser=0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" t="23593" r="9711" b="13463"/>
          <a:stretch/>
        </p:blipFill>
        <p:spPr bwMode="auto">
          <a:xfrm>
            <a:off x="406913" y="2835798"/>
            <a:ext cx="6282781" cy="362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aOC1uR61jMCKOONj-f4HOyCVRitI86N4ROkVHP4hY2oXGi3Z1jKtSxKKHnbh36_WbmN6RuP5ALDJbHYize5rSAnFiM2OxxfbMuip6IQAFleEiJZ06JRgMp9wlJVLcwxj6zslUdpzebb-NVx-rqa2UwI0pX2WWNXt8Mn3kdG2vg5vt-1TU-l0aNgd6fQDqKnNOvzJ-uQLkZB6GqX1NyuyLyuGzlx4gwzpDQmAkaK1KVT4RfSqiuBOZt7Pk5pjroqgDMrz4YoT8v45JdI0eeZyNTd30xDY9dj5abKAOzjlaj9wqBtsJjWWMEhhYx-bDCoKed8shTHwzzNEWR_CIHfdx7bayzIlUCaaMKDxSNGrbt6OS1baqEtIkI-Fm7jQm-GfpPbmMmxfd7SU-sFWteoTJdT63jnK3LiqcRwJ-3G5kTndpckJgjM3YHUuySFJrE7apSFWYqrbwGeo047QgeI7wI6k7lUQwMWtgDeLot28FJ2ap_H23twrvkepuvCEpwa0Xw1kB0btOVw0Kanf-DJkekcGTzLNWL3ErCMHtFyZ5mO_qX6HllN7U9gGF8zkO0OJDZXbUpV4fU8Wz6z9kQQkEgbwZomcEVvP-gGAA6jo-qHtaExI41Fc6wD4mcPFkBGWPgxddcTsVNm9bT8MKWNjAvqT6Ovm6TN6T0KHRVmQrqKnGC59YFwiT3f0VcWxtgrKjYXQrR_9kLi09HUYJ5DdNiXpDjeSa1aJQpAWAiWSNcASrRXB8nED1v24_tuqcV0=w650-h866-no?authuser=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" r="3728"/>
          <a:stretch/>
        </p:blipFill>
        <p:spPr bwMode="auto">
          <a:xfrm>
            <a:off x="6975354" y="486136"/>
            <a:ext cx="4495649" cy="575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ím 1"/>
          <p:cNvSpPr txBox="1">
            <a:spLocks/>
          </p:cNvSpPr>
          <p:nvPr/>
        </p:nvSpPr>
        <p:spPr>
          <a:xfrm>
            <a:off x="2593894" y="1736203"/>
            <a:ext cx="1908818" cy="9722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5400" dirty="0" smtClean="0">
                <a:latin typeface="Arial Narrow" panose="020B0606020202030204" pitchFamily="34" charset="0"/>
              </a:rPr>
              <a:t>Ő S Z</a:t>
            </a:r>
            <a:endParaRPr lang="hu-HU" sz="115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218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em9F8hpyNYhY8irUfLtpRXQ8u0gFnRLAwk0C-e-pOxxNEgsdcjckm7Z6bW-QdITxgZIUXC-97WV7VwwCQJ4fnrrLfIj7PXF-PgWUfZreIzEsteOhSLdbJVPYhCHh6c9sahsVserwR7_M5NJrow0uahe7T7bHDoZZvKh311SHFNLl-7U8RHQR0DzvzeowqVwpGI7e1DdH5Ived7M9LDO1uJ024GXF0_w45SSxUshys1pbmJcfE_P4gW2qfykSgFur5NoNwQ1v_VFgc8ev20wN4DqqvSyRDlkBGQtek5w4_YrVCnbR6_Cdl4OCNEQpzJ8x9Ip7NIbMHLmZHBSVmDBXSPm0eHNeAEfby5Qn_N5IV3zNEU1pPSgwAU9ayPwvWHtc0KV45D3PGVAIID3xm8KQL3eroD3Wv3cQci1mnzpBdf-B_Q0aDuqFe-qHROZOT2cRJlW2BdvyyrAPf4HXx8SH2ihWDIkD1SIvyguQNDhH0pgJu77z1H9wBhTLkdssjGh8VoojQJj8tJRBskXKMZA12BcaNNMAJNdHDS9A5IypGY9NNgo9pWjm93hNGDIivUIs4LELscmZOn2cTNF005nzsl3D6-kVeWUV-D9n2DJAqrJYnV2JnwSK3YWl2yCTO_uVKtXd-Q48DtuxDlA8vMxNpdHtXmA_mrQfGjrWwHCg6jI2IRxscLWtvcgyazopm3AdGVfA6KJO4rLJzhx5fftzGrjZ-eJB9C-jztbwzrIEYl-1MYVnJDjMnTTbVEqyZ6w=w1155-h866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" r="11616"/>
          <a:stretch/>
        </p:blipFill>
        <p:spPr bwMode="auto">
          <a:xfrm>
            <a:off x="514391" y="1378504"/>
            <a:ext cx="6441995" cy="502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jaoeDt_6EFIcCU3MnhWMLKik00xBXcNd46ndJqP3VeylY_pdw5igrC1TqUtLhoFPdBqE3ss9RaWhWLwpTjyN_AtskhgRfj1hBlmiG4B_pHd8BSY5RQr2nGRsLQWvnbh4zWQV0-9zDwLfIhVazo8SZw2M7Ygjhc0TEaNRgoeWzmIM06QrYv6sCW3-ZgQKgCV1XuWlqijD_L7lULY0-0NHIj9y_TzYWMW_tWT6a9SDpuI0ef6NDi3enaHQ0hXZYZWLadyXdzB6cLVZDQqpOFKzKH6VZVJPWsPrXJAJnEhoRZC6TjxYRlXPweWtGVypFi07ZhFD8-e-tFWbpZwIRAJ5RAJr9t1pzWPxbWanAjNZHFGaNnfC5rjDUGma4jax2VeSP_lpquRDHW9wWf57RN-CKC-mTmYqws-2ZGz3EROTNjLSfmrb3oHAVqqKLsoLNTxxT-_uQXF5nQyByTcQI5np_rW9twWAClY76dI_78Tu3mzd6GdQ2VcZh60gHcO3nyZrYdGAIE5A928Pvox24rISoP11EBpgePZukgbtWLuX7YCcPbcr8UVhEYeL3WDBUaAfR4ijoAZiFWntANiUv3pIkYmM_TD-iBak14jWDW0E60-4LhU2b8uivmNA2XcLUDmdn5PLnlBhTmBQ036IPIXjYgfLhhxIje0dh3z-0Kbn7jUQtCxl2VG3t14193XrxT490TfMp31RM8uDHs25O5a6hN-DkrSC_F0qL_G6krG8b99j35N-V9B7cPmcAJF29h8=w650-h866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114" y="424162"/>
            <a:ext cx="4485913" cy="597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480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3.googleusercontent.com/4W0kQ1mT-BItFn0UIMF3LLVasPyaFKIDN0grpgsrN787Pv-NIh6IwXzyw-lK8Xc0FpF_4pXkHL4XsJcFoLSWDciEnOmlvoOV3UOamGBwxQPHMcn95n9Bx3gig_obChINOW879rF0fJyTtBxJjk6IxHyLbJ5GiWbRph_8-uOT8E9NbssiEzHMDsaNdN-0Dk7mIc24pBlvOHAdr2CYzoIXSAxX7EBbWiIHvT1Nd1VbndSwsz0fvjWHtdwE12jgQJ5PHWjmRYrm42K_81Iu87QoMGSnopetYlp2D-uCFyhjSrr25-vkJKjH-7Zw4SHLxt1txY0uHwjslw4tORRLAZ_PQbjiVd8r-ehJ3YMot2mAWr3R7BTtvj-o8tZl1pD-jkEJmOF8R0OhkJYTerD3Q_k3s899RdNSUDriAOC479krqgf7r8pWsEPhl53xDvdCmIgBnBADKMIxlXYqLYBKuEp95lqmSHgbBnYRUZLye62sdvHxZQ8rqviycCJl3YZOOaYdjeuv0ikWJ4j68NcH3hJb4ewt5rGhtRxm7IyBQfrawNr5hTHGnXR76RG4-mf1RlVzi1mkLaqGWalh-WFi593GO2J634B2UcYdwFF68ooeTDnu5sfxchNDyDszKVhjShbT9BymyYcJVnUxPMUlqyCzCjSu1ANj0jTD9-aTMXw4AGoJuBzP5X_hAZPyzBZ7XiaZBysFcQzzd5Vgmk18zSYKYXLz5pboFKTVHi_liO77d6bBCiaWH5LjKLC_sB3rcZk=w650-h866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5844" r="13897" b="7156"/>
          <a:stretch/>
        </p:blipFill>
        <p:spPr bwMode="auto">
          <a:xfrm>
            <a:off x="775503" y="451412"/>
            <a:ext cx="3926208" cy="59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4838217" y="451412"/>
            <a:ext cx="7268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ÚJ ÖNKÉNTESÜNK: </a:t>
            </a:r>
          </a:p>
          <a:p>
            <a:r>
              <a:rPr lang="hu-HU" sz="2800" dirty="0" smtClean="0"/>
              <a:t>PAPNÉ FAR ÉVA BERNADETT (tanító)</a:t>
            </a:r>
            <a:endParaRPr lang="hu-HU" sz="2800" dirty="0"/>
          </a:p>
        </p:txBody>
      </p:sp>
      <p:pic>
        <p:nvPicPr>
          <p:cNvPr id="3076" name="Picture 4" descr="https://lh3.googleusercontent.com/s5PLKRLcg-iHJ1LvDQn4S8H_mP10c0RBcxUDEi1yHt6HgOek4KBlzHahDM-J6pK6yICnFiD7N9pAgMTBkHY5HR9Yr2C0ui687O5HquKS6MZ2cYDGPTWzQeK0X9MT7gIKJlH3pf_r-rRRlHM3CI5po_48xcjel2vEy6qO9laDPLPFMLcucaBKhdoMdJlGo1jdIeP0v-cJiyDD8lQblMKlSvLA634rFyjGITpJ23kQyTvl5zZAw5EzXGej7sb_pHyilU4czsxkk3LKQlydRhSCQhNgGdrwyvZ_wubOw_gJD8_kjeSpw_GmvGj3UWzdm2BRBV9_NLN0Qz9W4ztPqIWSNg_P8V9_MIxL9M-Lw0VEtw6h8jZLqVTodF8RNbfl4slq-IN38xDQDkE6n0v2Fqdc1jwacop-OGo3B6KcSkW58__rDep6tKm7XodBttUaCNdliv6DLMd_FSTVMLZCLNOoMUELTLOnijrEMcaBtYRiIA_9MGrJ8gjnEfSMYb85bcCfp6aUWY9byQ1-6jnpJu-oo92f0_xq2vPNusEMIStn_HOUQN5xoJdV41mmTqhFMy68JZDf_h3aI0WcE_X58IodzVIOJ0s9zNO4Ei-2fGX74YEFMPxMXDO4GJn1nbgH5y0hyIqrR1GIDbC9rz5AXAmje8TQdZ0LK3qo6zX-QbIMYAt6-ZznIFrX1ZMpUTGNqhKCyI6-Spd58BNV5DNF0hroX0B1G8JMN1P32188-9EAQ9KvUNAV3JZv4en3YX_HzXo=w1155-h866-no?authuser=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t="5283" r="7986" b="11646"/>
          <a:stretch/>
        </p:blipFill>
        <p:spPr bwMode="auto">
          <a:xfrm>
            <a:off x="5382226" y="1610901"/>
            <a:ext cx="6180882" cy="426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7666298" y="6085924"/>
            <a:ext cx="3896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dirty="0" smtClean="0"/>
              <a:t>ÚJ ELEM:   ÉTELKÉSZÍTÉS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940531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0501" y="381964"/>
            <a:ext cx="7771777" cy="1108276"/>
          </a:xfrm>
        </p:spPr>
        <p:txBody>
          <a:bodyPr>
            <a:noAutofit/>
          </a:bodyPr>
          <a:lstStyle/>
          <a:p>
            <a:r>
              <a:rPr lang="hu-HU" sz="6000" dirty="0" smtClean="0">
                <a:latin typeface="Arial Narrow" panose="020B0606020202030204" pitchFamily="34" charset="0"/>
              </a:rPr>
              <a:t>„</a:t>
            </a:r>
            <a:r>
              <a:rPr lang="hu-HU" sz="6000" dirty="0" smtClean="0">
                <a:latin typeface="Arial Narrow" panose="020B0606020202030204" pitchFamily="34" charset="0"/>
              </a:rPr>
              <a:t>CS</a:t>
            </a:r>
            <a:r>
              <a:rPr lang="hu-HU" sz="6000" dirty="0" smtClean="0">
                <a:latin typeface="Arial Narrow" panose="020B0606020202030204" pitchFamily="34" charset="0"/>
              </a:rPr>
              <a:t>OMAGOS” IDŐSZAK</a:t>
            </a:r>
            <a:endParaRPr lang="hu-HU" sz="6000" dirty="0">
              <a:latin typeface="Arial Narrow" panose="020B060602020203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3035" y="732456"/>
            <a:ext cx="3037816" cy="539989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02" y="1910484"/>
            <a:ext cx="3839111" cy="440116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456" y="1569572"/>
            <a:ext cx="1694329" cy="254149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t="15164"/>
          <a:stretch/>
        </p:blipFill>
        <p:spPr>
          <a:xfrm>
            <a:off x="4950558" y="1596213"/>
            <a:ext cx="2993704" cy="471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2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118</Words>
  <Application>Microsoft Office PowerPoint</Application>
  <PresentationFormat>Szélesvásznú</PresentationFormat>
  <Paragraphs>44</Paragraphs>
  <Slides>20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6" baseType="lpstr">
      <vt:lpstr>Arial</vt:lpstr>
      <vt:lpstr>Arial Narrow</vt:lpstr>
      <vt:lpstr>Calibri</vt:lpstr>
      <vt:lpstr>Calibri Light</vt:lpstr>
      <vt:lpstr>Wingdings</vt:lpstr>
      <vt:lpstr>Office-téma</vt:lpstr>
      <vt:lpstr>Vasárnapi Iskola Alapítvány</vt:lpstr>
      <vt:lpstr>2017</vt:lpstr>
      <vt:lpstr>PowerPoint-bemutató</vt:lpstr>
      <vt:lpstr>SZILÁGYPÉR – „LEGBIZTOSABB PONT”</vt:lpstr>
      <vt:lpstr>2 csoport – differenciált készségfejlesztés</vt:lpstr>
      <vt:lpstr>2021-2022</vt:lpstr>
      <vt:lpstr>PowerPoint-bemutató</vt:lpstr>
      <vt:lpstr>PowerPoint-bemutató</vt:lpstr>
      <vt:lpstr>„CSOMAGOS” IDŐSZAK</vt:lpstr>
      <vt:lpstr>PowerPoint-bemutató</vt:lpstr>
      <vt:lpstr>TÁBOR 2022.</vt:lpstr>
      <vt:lpstr>PowerPoint-bemutató</vt:lpstr>
      <vt:lpstr>PowerPoint-bemutató</vt:lpstr>
      <vt:lpstr>PowerPoint-bemutató</vt:lpstr>
      <vt:lpstr>KIÁLLÍTÁS</vt:lpstr>
      <vt:lpstr>PowerPoint-bemutató</vt:lpstr>
      <vt:lpstr>GYEREKLAGZI </vt:lpstr>
      <vt:lpstr>GÁLA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Vasárnapi Iskola Alapítvány</dc:title>
  <dc:creator>Tanár2</dc:creator>
  <cp:lastModifiedBy>Tanár2</cp:lastModifiedBy>
  <cp:revision>73</cp:revision>
  <dcterms:created xsi:type="dcterms:W3CDTF">2022-09-17T07:24:52Z</dcterms:created>
  <dcterms:modified xsi:type="dcterms:W3CDTF">2022-09-17T10:44:10Z</dcterms:modified>
</cp:coreProperties>
</file>